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2" autoAdjust="0"/>
  </p:normalViewPr>
  <p:slideViewPr>
    <p:cSldViewPr>
      <p:cViewPr varScale="1">
        <p:scale>
          <a:sx n="126" d="100"/>
          <a:sy n="126" d="100"/>
        </p:scale>
        <p:origin x="-12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57C55-7031-4D7E-AD9D-A9BED7151F71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2CAC5-9927-44F4-B678-400A25DD04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77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2CAC5-9927-44F4-B678-400A25DD044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594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767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1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04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47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11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0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032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88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886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53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5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8875-42B1-4368-BD37-0EB298FEE71E}" type="datetimeFigureOut">
              <a:rPr lang="en-GB" smtClean="0"/>
              <a:t>26/07/2017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DB305-474F-44B2-B51B-03C2BD0560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8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3981232" y="764704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CARL BEER </a:t>
            </a:r>
          </a:p>
          <a:p>
            <a:pPr algn="ctr"/>
            <a:r>
              <a:rPr lang="en-GB" sz="900" dirty="0" smtClean="0"/>
              <a:t>Chief Executive</a:t>
            </a:r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1444</a:t>
            </a:r>
          </a:p>
          <a:p>
            <a:pPr algn="ctr"/>
            <a:r>
              <a:rPr lang="en-GB" sz="900" dirty="0"/>
              <a:t>£80,000 – 84,499</a:t>
            </a:r>
            <a:endParaRPr lang="en-GB" sz="90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883607" y="2276871"/>
            <a:ext cx="1310849" cy="910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PAULA POCOCK</a:t>
            </a:r>
            <a:endParaRPr lang="en-GB" sz="900" dirty="0"/>
          </a:p>
          <a:p>
            <a:pPr algn="ctr"/>
            <a:r>
              <a:rPr lang="en-GB" sz="900" dirty="0"/>
              <a:t>Assistant Director of Business Services &amp; Strategy</a:t>
            </a:r>
          </a:p>
          <a:p>
            <a:pPr algn="ctr"/>
            <a:r>
              <a:rPr lang="en-GB" sz="900" dirty="0"/>
              <a:t>0151 255 </a:t>
            </a:r>
            <a:r>
              <a:rPr lang="en-GB" sz="900" dirty="0" smtClean="0"/>
              <a:t>2523</a:t>
            </a:r>
          </a:p>
          <a:p>
            <a:pPr algn="ctr"/>
            <a:r>
              <a:rPr lang="en-GB" sz="900" dirty="0"/>
              <a:t> £50,000 – 60,000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73072" y="2276871"/>
            <a:ext cx="1296144" cy="9100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IAN STEPHENSON</a:t>
            </a:r>
          </a:p>
          <a:p>
            <a:pPr algn="ctr"/>
            <a:r>
              <a:rPr lang="en-GB" sz="900" dirty="0" smtClean="0"/>
              <a:t>Assistant Director of Operations</a:t>
            </a:r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2532</a:t>
            </a:r>
          </a:p>
          <a:p>
            <a:pPr algn="ctr"/>
            <a:r>
              <a:rPr lang="en-GB" sz="900" dirty="0"/>
              <a:t> £50,000 – 60,000</a:t>
            </a:r>
            <a:endParaRPr lang="en-GB" sz="900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3923928" y="1930667"/>
            <a:ext cx="1296144" cy="86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 smtClean="0"/>
              <a:t>PETER WILLIAMS</a:t>
            </a:r>
            <a:endParaRPr lang="en-GB" sz="900" dirty="0" smtClean="0"/>
          </a:p>
          <a:p>
            <a:pPr algn="ctr"/>
            <a:r>
              <a:rPr lang="en-GB" sz="900" dirty="0" smtClean="0"/>
              <a:t>Director of Finance</a:t>
            </a:r>
            <a:endParaRPr lang="en-GB" sz="900" dirty="0" smtClean="0"/>
          </a:p>
          <a:p>
            <a:pPr algn="ctr"/>
            <a:r>
              <a:rPr lang="en-GB" sz="900" dirty="0" smtClean="0"/>
              <a:t>0151 255 </a:t>
            </a:r>
            <a:r>
              <a:rPr lang="en-GB" sz="900" dirty="0" smtClean="0"/>
              <a:t>2542</a:t>
            </a:r>
          </a:p>
          <a:p>
            <a:pPr algn="ctr"/>
            <a:r>
              <a:rPr lang="en-GB" sz="900" dirty="0"/>
              <a:t>£65,000 – 69,999</a:t>
            </a:r>
            <a:endParaRPr lang="en-GB" sz="900" dirty="0" smtClean="0"/>
          </a:p>
        </p:txBody>
      </p:sp>
      <p:sp>
        <p:nvSpPr>
          <p:cNvPr id="62" name="TextBox 61"/>
          <p:cNvSpPr txBox="1"/>
          <p:nvPr/>
        </p:nvSpPr>
        <p:spPr>
          <a:xfrm>
            <a:off x="4067944" y="76470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52179" y="5805264"/>
            <a:ext cx="1296144" cy="575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 smtClean="0"/>
              <a:t>EXECUTIVE MANAGEMENT TEAM</a:t>
            </a:r>
            <a:endParaRPr lang="en-GB" sz="1050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539032" y="2607316"/>
            <a:ext cx="0" cy="1464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521144" y="1772816"/>
            <a:ext cx="60178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5" idx="0"/>
          </p:cNvCxnSpPr>
          <p:nvPr/>
        </p:nvCxnSpPr>
        <p:spPr>
          <a:xfrm flipV="1">
            <a:off x="1521144" y="1772817"/>
            <a:ext cx="0" cy="504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4559047" y="1772816"/>
            <a:ext cx="5077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24" idx="0"/>
          </p:cNvCxnSpPr>
          <p:nvPr/>
        </p:nvCxnSpPr>
        <p:spPr>
          <a:xfrm flipH="1" flipV="1">
            <a:off x="7528618" y="1781197"/>
            <a:ext cx="10414" cy="4956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65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58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Merseytravel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Graeme</dc:creator>
  <cp:lastModifiedBy>Nolan, Jane</cp:lastModifiedBy>
  <cp:revision>16</cp:revision>
  <dcterms:created xsi:type="dcterms:W3CDTF">2014-09-26T14:28:36Z</dcterms:created>
  <dcterms:modified xsi:type="dcterms:W3CDTF">2017-07-26T10:41:55Z</dcterms:modified>
</cp:coreProperties>
</file>