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4675" autoAdjust="0"/>
  </p:normalViewPr>
  <p:slideViewPr>
    <p:cSldViewPr>
      <p:cViewPr varScale="1">
        <p:scale>
          <a:sx n="126" d="100"/>
          <a:sy n="126" d="100"/>
        </p:scale>
        <p:origin x="-129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CE5F07-DB1B-4398-8AC8-EFF8BAC6974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FBA6B8F4-AB57-4E8C-AC0E-E8E996A68DA2}" type="pres">
      <dgm:prSet presAssocID="{94CE5F07-DB1B-4398-8AC8-EFF8BAC6974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</dgm:ptLst>
  <dgm:cxnLst>
    <dgm:cxn modelId="{3D3A65CE-F6FA-4B4D-8CEC-A210D6F3800D}" type="presOf" srcId="{94CE5F07-DB1B-4398-8AC8-EFF8BAC6974D}" destId="{FBA6B8F4-AB57-4E8C-AC0E-E8E996A68DA2}" srcOrd="0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8875-42B1-4368-BD37-0EB298FEE71E}" type="datetimeFigureOut">
              <a:rPr lang="en-GB" smtClean="0"/>
              <a:t>13/04/2017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B305-474F-44B2-B51B-03C2BD0560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1767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8875-42B1-4368-BD37-0EB298FEE71E}" type="datetimeFigureOut">
              <a:rPr lang="en-GB" smtClean="0"/>
              <a:t>13/04/2017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B305-474F-44B2-B51B-03C2BD0560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713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8875-42B1-4368-BD37-0EB298FEE71E}" type="datetimeFigureOut">
              <a:rPr lang="en-GB" smtClean="0"/>
              <a:t>13/04/2017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B305-474F-44B2-B51B-03C2BD0560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104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8875-42B1-4368-BD37-0EB298FEE71E}" type="datetimeFigureOut">
              <a:rPr lang="en-GB" smtClean="0"/>
              <a:t>13/04/2017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B305-474F-44B2-B51B-03C2BD0560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471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8875-42B1-4368-BD37-0EB298FEE71E}" type="datetimeFigureOut">
              <a:rPr lang="en-GB" smtClean="0"/>
              <a:t>13/04/2017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B305-474F-44B2-B51B-03C2BD0560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110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8875-42B1-4368-BD37-0EB298FEE71E}" type="datetimeFigureOut">
              <a:rPr lang="en-GB" smtClean="0"/>
              <a:t>13/04/2017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B305-474F-44B2-B51B-03C2BD0560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7206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8875-42B1-4368-BD37-0EB298FEE71E}" type="datetimeFigureOut">
              <a:rPr lang="en-GB" smtClean="0"/>
              <a:t>13/04/2017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B305-474F-44B2-B51B-03C2BD0560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032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8875-42B1-4368-BD37-0EB298FEE71E}" type="datetimeFigureOut">
              <a:rPr lang="en-GB" smtClean="0"/>
              <a:t>13/04/2017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B305-474F-44B2-B51B-03C2BD0560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8883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8875-42B1-4368-BD37-0EB298FEE71E}" type="datetimeFigureOut">
              <a:rPr lang="en-GB" smtClean="0"/>
              <a:t>13/04/2017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B305-474F-44B2-B51B-03C2BD0560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886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8875-42B1-4368-BD37-0EB298FEE71E}" type="datetimeFigureOut">
              <a:rPr lang="en-GB" smtClean="0"/>
              <a:t>13/04/2017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B305-474F-44B2-B51B-03C2BD0560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535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8875-42B1-4368-BD37-0EB298FEE71E}" type="datetimeFigureOut">
              <a:rPr lang="en-GB" smtClean="0"/>
              <a:t>13/04/2017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B305-474F-44B2-B51B-03C2BD0560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15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A8875-42B1-4368-BD37-0EB298FEE71E}" type="datetimeFigureOut">
              <a:rPr lang="en-GB" smtClean="0"/>
              <a:t>13/04/2017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DB305-474F-44B2-B51B-03C2BD0560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388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Elbow Connector 45"/>
          <p:cNvCxnSpPr/>
          <p:nvPr/>
        </p:nvCxnSpPr>
        <p:spPr>
          <a:xfrm rot="5400000">
            <a:off x="710042" y="2905880"/>
            <a:ext cx="1936628" cy="133950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081856680"/>
              </p:ext>
            </p:extLst>
          </p:nvPr>
        </p:nvGraphicFramePr>
        <p:xfrm>
          <a:off x="539552" y="1397000"/>
          <a:ext cx="813690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3" name="Rectangle 22"/>
          <p:cNvSpPr/>
          <p:nvPr/>
        </p:nvSpPr>
        <p:spPr>
          <a:xfrm>
            <a:off x="3981232" y="764704"/>
            <a:ext cx="1296144" cy="86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/>
              <a:t>CARL BEER </a:t>
            </a:r>
          </a:p>
          <a:p>
            <a:pPr algn="ctr"/>
            <a:r>
              <a:rPr lang="en-GB" sz="900" dirty="0" smtClean="0"/>
              <a:t>Chief Executive</a:t>
            </a:r>
          </a:p>
          <a:p>
            <a:pPr algn="ctr"/>
            <a:r>
              <a:rPr lang="en-GB" sz="900" dirty="0" smtClean="0"/>
              <a:t>0151 255 1444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981232" y="1881056"/>
            <a:ext cx="1310849" cy="86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/>
              <a:t>PETER WILLIAMS</a:t>
            </a:r>
          </a:p>
          <a:p>
            <a:pPr algn="ctr"/>
            <a:r>
              <a:rPr lang="en-GB" sz="900" dirty="0" smtClean="0"/>
              <a:t>Director of Finance</a:t>
            </a:r>
          </a:p>
          <a:p>
            <a:pPr algn="ctr"/>
            <a:r>
              <a:rPr lang="en-GB" sz="900" dirty="0" smtClean="0"/>
              <a:t>0151 255 2542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706384" y="1881055"/>
            <a:ext cx="1296144" cy="86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/>
              <a:t>IAN STEPHENSON</a:t>
            </a:r>
          </a:p>
          <a:p>
            <a:pPr algn="ctr"/>
            <a:r>
              <a:rPr lang="en-GB" sz="900" dirty="0" smtClean="0"/>
              <a:t>Assistant Director of Operations</a:t>
            </a:r>
          </a:p>
          <a:p>
            <a:pPr algn="ctr"/>
            <a:r>
              <a:rPr lang="en-GB" sz="900" dirty="0" smtClean="0"/>
              <a:t>0151 255 2532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242888" y="1881056"/>
            <a:ext cx="1296144" cy="8727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/>
              <a:t>PAULA POCOCK</a:t>
            </a:r>
          </a:p>
          <a:p>
            <a:pPr algn="ctr"/>
            <a:r>
              <a:rPr lang="en-GB" sz="900" dirty="0" smtClean="0"/>
              <a:t>Assistant Director of Business Services &amp; Strategy</a:t>
            </a:r>
          </a:p>
          <a:p>
            <a:pPr algn="ctr"/>
            <a:r>
              <a:rPr lang="en-GB" sz="900" dirty="0" smtClean="0"/>
              <a:t>0151 255 2523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020272" y="3575632"/>
            <a:ext cx="1296144" cy="96831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/>
              <a:t>VACANT</a:t>
            </a:r>
          </a:p>
          <a:p>
            <a:pPr algn="ctr"/>
            <a:r>
              <a:rPr lang="en-GB" sz="900" dirty="0" smtClean="0"/>
              <a:t>Business Services Manager</a:t>
            </a:r>
          </a:p>
          <a:p>
            <a:pPr algn="ctr"/>
            <a:r>
              <a:rPr lang="en-GB" sz="900" dirty="0" smtClean="0"/>
              <a:t>0151 255 2573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953116" y="3546563"/>
            <a:ext cx="1296143" cy="95407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/>
              <a:t>TONY BYERS</a:t>
            </a:r>
          </a:p>
          <a:p>
            <a:pPr algn="ctr"/>
            <a:r>
              <a:rPr lang="en-GB" sz="900" dirty="0" smtClean="0"/>
              <a:t>Waste Facilities Manager</a:t>
            </a:r>
          </a:p>
          <a:p>
            <a:pPr algn="ctr"/>
            <a:r>
              <a:rPr lang="en-GB" sz="900" dirty="0" smtClean="0"/>
              <a:t>0151 255 2529</a:t>
            </a:r>
          </a:p>
          <a:p>
            <a:pPr algn="ctr"/>
            <a:endParaRPr lang="en-GB" sz="900" dirty="0" smtClean="0"/>
          </a:p>
        </p:txBody>
      </p:sp>
      <p:sp>
        <p:nvSpPr>
          <p:cNvPr id="30" name="Rectangle 29"/>
          <p:cNvSpPr/>
          <p:nvPr/>
        </p:nvSpPr>
        <p:spPr>
          <a:xfrm>
            <a:off x="1000251" y="3585503"/>
            <a:ext cx="1520716" cy="96831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/>
              <a:t>GARY TAYLOR</a:t>
            </a:r>
          </a:p>
          <a:p>
            <a:pPr algn="ctr"/>
            <a:r>
              <a:rPr lang="en-GB" sz="900" dirty="0" smtClean="0"/>
              <a:t>Contracts Manager</a:t>
            </a:r>
          </a:p>
          <a:p>
            <a:pPr algn="ctr"/>
            <a:r>
              <a:rPr lang="en-GB" sz="900" dirty="0" smtClean="0"/>
              <a:t>0151 255 2534</a:t>
            </a:r>
          </a:p>
          <a:p>
            <a:pPr algn="ctr"/>
            <a:endParaRPr lang="en-GB" sz="900" dirty="0" smtClean="0"/>
          </a:p>
        </p:txBody>
      </p:sp>
      <p:sp>
        <p:nvSpPr>
          <p:cNvPr id="31" name="Rectangle 30"/>
          <p:cNvSpPr/>
          <p:nvPr/>
        </p:nvSpPr>
        <p:spPr>
          <a:xfrm>
            <a:off x="5652120" y="3575632"/>
            <a:ext cx="1238840" cy="96831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/>
              <a:t>STUART DONALDSON</a:t>
            </a:r>
          </a:p>
          <a:p>
            <a:pPr algn="ctr"/>
            <a:r>
              <a:rPr lang="en-GB" sz="900" dirty="0" smtClean="0"/>
              <a:t>Strategy Manager</a:t>
            </a:r>
          </a:p>
          <a:p>
            <a:pPr algn="ctr"/>
            <a:r>
              <a:rPr lang="en-GB" sz="900" dirty="0" smtClean="0"/>
              <a:t>0151 255 2570</a:t>
            </a:r>
          </a:p>
          <a:p>
            <a:pPr algn="ctr"/>
            <a:endParaRPr lang="en-GB" sz="900" dirty="0" smtClean="0"/>
          </a:p>
        </p:txBody>
      </p:sp>
      <p:cxnSp>
        <p:nvCxnSpPr>
          <p:cNvPr id="35" name="Elbow Connector 34"/>
          <p:cNvCxnSpPr/>
          <p:nvPr/>
        </p:nvCxnSpPr>
        <p:spPr>
          <a:xfrm>
            <a:off x="4629304" y="1754880"/>
            <a:ext cx="2261656" cy="126175"/>
          </a:xfrm>
          <a:prstGeom prst="bentConnector3">
            <a:avLst>
              <a:gd name="adj1" fmla="val 10029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/>
          <p:cNvCxnSpPr>
            <a:stCxn id="25" idx="0"/>
            <a:endCxn id="23" idx="2"/>
          </p:cNvCxnSpPr>
          <p:nvPr/>
        </p:nvCxnSpPr>
        <p:spPr>
          <a:xfrm rot="5400000" flipH="1" flipV="1">
            <a:off x="3365705" y="617456"/>
            <a:ext cx="252351" cy="227484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4067944" y="764704"/>
            <a:ext cx="11521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352179" y="5805264"/>
            <a:ext cx="1296144" cy="5759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 smtClean="0"/>
              <a:t>EXECUTIVE MANAGEMENT TEAM</a:t>
            </a:r>
            <a:endParaRPr lang="en-GB" sz="1050" dirty="0"/>
          </a:p>
        </p:txBody>
      </p:sp>
      <p:sp>
        <p:nvSpPr>
          <p:cNvPr id="67" name="Rectangle 66"/>
          <p:cNvSpPr/>
          <p:nvPr/>
        </p:nvSpPr>
        <p:spPr>
          <a:xfrm>
            <a:off x="1778013" y="5805264"/>
            <a:ext cx="1296144" cy="57596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 smtClean="0"/>
              <a:t>MANAGEMENT TEAM</a:t>
            </a:r>
            <a:endParaRPr lang="en-GB" sz="105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4629304" y="2753769"/>
            <a:ext cx="14704" cy="8218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372200" y="2753769"/>
            <a:ext cx="0" cy="8218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7539032" y="2607316"/>
            <a:ext cx="0" cy="1464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452320" y="2753769"/>
            <a:ext cx="0" cy="8218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065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70</Words>
  <Application>Microsoft Office PowerPoint</Application>
  <PresentationFormat>On-screen Show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Merseytravel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Bell, Graeme</dc:creator>
  <cp:lastModifiedBy>Gill, Colette</cp:lastModifiedBy>
  <cp:revision>12</cp:revision>
  <dcterms:created xsi:type="dcterms:W3CDTF">2014-09-26T14:28:36Z</dcterms:created>
  <dcterms:modified xsi:type="dcterms:W3CDTF">2017-04-13T08:47:59Z</dcterms:modified>
</cp:coreProperties>
</file>