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CE5F07-DB1B-4398-8AC8-EFF8BAC6974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BA6B8F4-AB57-4E8C-AC0E-E8E996A68DA2}" type="pres">
      <dgm:prSet presAssocID="{94CE5F07-DB1B-4398-8AC8-EFF8BAC6974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</dgm:ptLst>
  <dgm:cxnLst>
    <dgm:cxn modelId="{3D3A65CE-F6FA-4B4D-8CEC-A210D6F3800D}" type="presOf" srcId="{94CE5F07-DB1B-4398-8AC8-EFF8BAC6974D}" destId="{FBA6B8F4-AB57-4E8C-AC0E-E8E996A68DA2}" srcOrd="0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767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713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04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471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110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206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032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883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886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535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5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A8875-42B1-4368-BD37-0EB298FEE71E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388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Elbow Connector 45"/>
          <p:cNvCxnSpPr/>
          <p:nvPr/>
        </p:nvCxnSpPr>
        <p:spPr>
          <a:xfrm rot="5400000">
            <a:off x="710042" y="2905880"/>
            <a:ext cx="1936628" cy="13395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47802106"/>
              </p:ext>
            </p:extLst>
          </p:nvPr>
        </p:nvGraphicFramePr>
        <p:xfrm>
          <a:off x="539552" y="1397000"/>
          <a:ext cx="813690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" name="Rectangle 22"/>
          <p:cNvSpPr/>
          <p:nvPr/>
        </p:nvSpPr>
        <p:spPr>
          <a:xfrm>
            <a:off x="3981232" y="764704"/>
            <a:ext cx="1296144" cy="86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CARL BEER </a:t>
            </a:r>
          </a:p>
          <a:p>
            <a:pPr algn="ctr"/>
            <a:r>
              <a:rPr lang="en-GB" sz="900" dirty="0" smtClean="0"/>
              <a:t>Chief Executive</a:t>
            </a:r>
          </a:p>
          <a:p>
            <a:pPr algn="ctr"/>
            <a:r>
              <a:rPr lang="en-GB" sz="900" dirty="0" smtClean="0"/>
              <a:t>0151 255 1444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207063" y="1881056"/>
            <a:ext cx="1296144" cy="86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PETER WILLIAMS</a:t>
            </a:r>
          </a:p>
          <a:p>
            <a:pPr algn="ctr"/>
            <a:r>
              <a:rPr lang="en-GB" sz="900" dirty="0" smtClean="0"/>
              <a:t>Director of Finance</a:t>
            </a:r>
          </a:p>
          <a:p>
            <a:pPr algn="ctr"/>
            <a:r>
              <a:rPr lang="en-GB" sz="900" dirty="0" smtClean="0"/>
              <a:t>0151 255 2542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706384" y="1881055"/>
            <a:ext cx="1296144" cy="86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ALEX MURRAY</a:t>
            </a:r>
          </a:p>
          <a:p>
            <a:pPr algn="ctr"/>
            <a:r>
              <a:rPr lang="en-GB" sz="900" dirty="0" smtClean="0"/>
              <a:t>Director of Operations</a:t>
            </a:r>
          </a:p>
          <a:p>
            <a:pPr algn="ctr"/>
            <a:r>
              <a:rPr lang="en-GB" sz="900" dirty="0" smtClean="0"/>
              <a:t>0151 255 2573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242888" y="2961175"/>
            <a:ext cx="1296144" cy="86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AMANDA VALENTINE</a:t>
            </a:r>
          </a:p>
          <a:p>
            <a:pPr algn="ctr"/>
            <a:r>
              <a:rPr lang="en-GB" sz="900" dirty="0" smtClean="0"/>
              <a:t>Assistant Director of Performance and Governance</a:t>
            </a:r>
          </a:p>
          <a:p>
            <a:pPr algn="ctr"/>
            <a:r>
              <a:rPr lang="en-GB" sz="900" dirty="0" smtClean="0"/>
              <a:t>0151 255 2523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222694" y="4376886"/>
            <a:ext cx="1296144" cy="864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PAULA POCOCK</a:t>
            </a:r>
          </a:p>
          <a:p>
            <a:pPr algn="ctr"/>
            <a:r>
              <a:rPr lang="en-GB" sz="900" dirty="0" smtClean="0"/>
              <a:t>Corporate Services Manager</a:t>
            </a:r>
          </a:p>
          <a:p>
            <a:pPr algn="ctr"/>
            <a:r>
              <a:rPr lang="en-GB" sz="900" smtClean="0"/>
              <a:t>0151 2552539</a:t>
            </a:r>
            <a:endParaRPr lang="en-GB" sz="900" dirty="0" smtClean="0"/>
          </a:p>
        </p:txBody>
      </p:sp>
      <p:sp>
        <p:nvSpPr>
          <p:cNvPr id="29" name="Rectangle 28"/>
          <p:cNvSpPr/>
          <p:nvPr/>
        </p:nvSpPr>
        <p:spPr>
          <a:xfrm>
            <a:off x="366883" y="4411081"/>
            <a:ext cx="1296144" cy="864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smtClean="0"/>
              <a:t>TONY BYERS</a:t>
            </a:r>
          </a:p>
          <a:p>
            <a:pPr algn="ctr"/>
            <a:r>
              <a:rPr lang="en-GB" sz="900" smtClean="0"/>
              <a:t>Waste </a:t>
            </a:r>
            <a:r>
              <a:rPr lang="en-GB" sz="900" dirty="0" smtClean="0"/>
              <a:t>Facilities Manager</a:t>
            </a:r>
          </a:p>
          <a:p>
            <a:pPr algn="ctr"/>
            <a:r>
              <a:rPr lang="en-GB" sz="900" dirty="0" smtClean="0"/>
              <a:t>0151 255 2529</a:t>
            </a:r>
          </a:p>
          <a:p>
            <a:pPr algn="ctr"/>
            <a:endParaRPr lang="en-GB" sz="900" dirty="0" smtClean="0"/>
          </a:p>
        </p:txBody>
      </p:sp>
      <p:sp>
        <p:nvSpPr>
          <p:cNvPr id="30" name="Rectangle 29"/>
          <p:cNvSpPr/>
          <p:nvPr/>
        </p:nvSpPr>
        <p:spPr>
          <a:xfrm>
            <a:off x="2426085" y="4406208"/>
            <a:ext cx="1281820" cy="864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NEIL SPENCER</a:t>
            </a:r>
            <a:endParaRPr lang="en-GB" sz="900" dirty="0" smtClean="0"/>
          </a:p>
          <a:p>
            <a:pPr algn="ctr"/>
            <a:r>
              <a:rPr lang="en-GB" sz="900" dirty="0" smtClean="0"/>
              <a:t>Contracts Manager</a:t>
            </a:r>
          </a:p>
          <a:p>
            <a:pPr algn="ctr"/>
            <a:r>
              <a:rPr lang="en-GB" sz="900" dirty="0" smtClean="0"/>
              <a:t>0151 255 2534</a:t>
            </a:r>
          </a:p>
          <a:p>
            <a:pPr algn="ctr"/>
            <a:endParaRPr lang="en-GB" sz="900" dirty="0" smtClean="0"/>
          </a:p>
        </p:txBody>
      </p:sp>
      <p:sp>
        <p:nvSpPr>
          <p:cNvPr id="31" name="Rectangle 30"/>
          <p:cNvSpPr/>
          <p:nvPr/>
        </p:nvSpPr>
        <p:spPr>
          <a:xfrm>
            <a:off x="4644008" y="4400882"/>
            <a:ext cx="1296144" cy="864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STUART DONALDSON</a:t>
            </a:r>
          </a:p>
          <a:p>
            <a:pPr algn="ctr"/>
            <a:r>
              <a:rPr lang="en-GB" sz="900" dirty="0" smtClean="0"/>
              <a:t>Strategy Manager</a:t>
            </a:r>
          </a:p>
          <a:p>
            <a:pPr algn="ctr"/>
            <a:r>
              <a:rPr lang="en-GB" sz="900" dirty="0" smtClean="0"/>
              <a:t>0151 255 2570</a:t>
            </a:r>
          </a:p>
          <a:p>
            <a:pPr algn="ctr"/>
            <a:endParaRPr lang="en-GB" sz="900" dirty="0" smtClean="0"/>
          </a:p>
        </p:txBody>
      </p:sp>
      <p:cxnSp>
        <p:nvCxnSpPr>
          <p:cNvPr id="35" name="Elbow Connector 34"/>
          <p:cNvCxnSpPr/>
          <p:nvPr/>
        </p:nvCxnSpPr>
        <p:spPr>
          <a:xfrm>
            <a:off x="4629304" y="1754880"/>
            <a:ext cx="2261656" cy="126175"/>
          </a:xfrm>
          <a:prstGeom prst="bentConnector3">
            <a:avLst>
              <a:gd name="adj1" fmla="val 10029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25" idx="0"/>
            <a:endCxn id="23" idx="2"/>
          </p:cNvCxnSpPr>
          <p:nvPr/>
        </p:nvCxnSpPr>
        <p:spPr>
          <a:xfrm rot="5400000" flipH="1" flipV="1">
            <a:off x="3365705" y="617456"/>
            <a:ext cx="252351" cy="227484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endCxn id="31" idx="0"/>
          </p:cNvCxnSpPr>
          <p:nvPr/>
        </p:nvCxnSpPr>
        <p:spPr>
          <a:xfrm rot="16200000" flipH="1">
            <a:off x="3637691" y="2746493"/>
            <a:ext cx="2646002" cy="66277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26" idx="0"/>
          </p:cNvCxnSpPr>
          <p:nvPr/>
        </p:nvCxnSpPr>
        <p:spPr>
          <a:xfrm>
            <a:off x="6890960" y="2457119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27" idx="0"/>
          </p:cNvCxnSpPr>
          <p:nvPr/>
        </p:nvCxnSpPr>
        <p:spPr>
          <a:xfrm flipH="1">
            <a:off x="6870766" y="3537239"/>
            <a:ext cx="20194" cy="839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067944" y="764704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52179" y="5805264"/>
            <a:ext cx="1296144" cy="575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 smtClean="0"/>
              <a:t>EXECUTIVE MANAGEMENT TEAM</a:t>
            </a:r>
            <a:endParaRPr lang="en-GB" sz="1050" dirty="0"/>
          </a:p>
        </p:txBody>
      </p:sp>
      <p:sp>
        <p:nvSpPr>
          <p:cNvPr id="67" name="Rectangle 66"/>
          <p:cNvSpPr/>
          <p:nvPr/>
        </p:nvSpPr>
        <p:spPr>
          <a:xfrm>
            <a:off x="1778013" y="5805264"/>
            <a:ext cx="1296144" cy="57596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 smtClean="0"/>
              <a:t>MANAGEMENT TEAM</a:t>
            </a:r>
            <a:endParaRPr lang="en-GB" sz="1050" dirty="0"/>
          </a:p>
        </p:txBody>
      </p:sp>
      <p:cxnSp>
        <p:nvCxnSpPr>
          <p:cNvPr id="75" name="Straight Connector 74"/>
          <p:cNvCxnSpPr>
            <a:stCxn id="25" idx="2"/>
          </p:cNvCxnSpPr>
          <p:nvPr/>
        </p:nvCxnSpPr>
        <p:spPr>
          <a:xfrm>
            <a:off x="2354456" y="2745055"/>
            <a:ext cx="0" cy="8330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lbow Connector 76"/>
          <p:cNvCxnSpPr/>
          <p:nvPr/>
        </p:nvCxnSpPr>
        <p:spPr>
          <a:xfrm rot="16200000" flipH="1">
            <a:off x="1994580" y="3129806"/>
            <a:ext cx="1657313" cy="90524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65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68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Merseytravel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Bell, Graeme</dc:creator>
  <cp:lastModifiedBy>Pocock, Paula</cp:lastModifiedBy>
  <cp:revision>9</cp:revision>
  <dcterms:created xsi:type="dcterms:W3CDTF">2014-09-26T14:28:36Z</dcterms:created>
  <dcterms:modified xsi:type="dcterms:W3CDTF">2016-04-15T08:48:19Z</dcterms:modified>
</cp:coreProperties>
</file>