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E5F07-DB1B-4398-8AC8-EFF8BAC6974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BA6B8F4-AB57-4E8C-AC0E-E8E996A68DA2}" type="pres">
      <dgm:prSet presAssocID="{94CE5F07-DB1B-4398-8AC8-EFF8BAC697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3D3A65CE-F6FA-4B4D-8CEC-A210D6F3800D}" type="presOf" srcId="{94CE5F07-DB1B-4398-8AC8-EFF8BAC6974D}" destId="{FBA6B8F4-AB57-4E8C-AC0E-E8E996A68DA2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7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1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8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8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8875-42B1-4368-BD37-0EB298FEE71E}" type="datetimeFigureOut">
              <a:rPr lang="en-GB" smtClean="0"/>
              <a:t>22/04/2015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8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Elbow Connector 45"/>
          <p:cNvCxnSpPr/>
          <p:nvPr/>
        </p:nvCxnSpPr>
        <p:spPr>
          <a:xfrm rot="5400000">
            <a:off x="710042" y="2905880"/>
            <a:ext cx="1936628" cy="13395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7802106"/>
              </p:ext>
            </p:extLst>
          </p:nvPr>
        </p:nvGraphicFramePr>
        <p:xfrm>
          <a:off x="539552" y="139700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ectangle 22"/>
          <p:cNvSpPr/>
          <p:nvPr/>
        </p:nvSpPr>
        <p:spPr>
          <a:xfrm>
            <a:off x="3981232" y="764704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CARL BEER </a:t>
            </a:r>
          </a:p>
          <a:p>
            <a:pPr algn="ctr"/>
            <a:r>
              <a:rPr lang="en-GB" sz="900" dirty="0" smtClean="0"/>
              <a:t>Chief Executive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1444</a:t>
            </a:r>
            <a:endParaRPr lang="en-GB" sz="9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207063" y="1881056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PETER WILLIAMS</a:t>
            </a:r>
          </a:p>
          <a:p>
            <a:pPr algn="ctr"/>
            <a:r>
              <a:rPr lang="en-GB" sz="900" dirty="0" smtClean="0"/>
              <a:t>Director of Finance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2542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06384" y="1881055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ALEX MURRAY</a:t>
            </a:r>
          </a:p>
          <a:p>
            <a:pPr algn="ctr"/>
            <a:r>
              <a:rPr lang="en-GB" sz="900" dirty="0" smtClean="0"/>
              <a:t>Director of Operations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2573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42888" y="2961175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AMANDA VALENTINE</a:t>
            </a:r>
          </a:p>
          <a:p>
            <a:pPr algn="ctr"/>
            <a:r>
              <a:rPr lang="en-GB" sz="900" dirty="0" smtClean="0"/>
              <a:t>Assistant Director of Performance and Governance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2523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22694" y="4376886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PAULA POCOCK</a:t>
            </a:r>
          </a:p>
          <a:p>
            <a:pPr algn="ctr"/>
            <a:r>
              <a:rPr lang="en-GB" sz="900" dirty="0" smtClean="0"/>
              <a:t>Corporate Services Manager</a:t>
            </a:r>
          </a:p>
          <a:p>
            <a:pPr algn="ctr"/>
            <a:r>
              <a:rPr lang="en-GB" sz="900" smtClean="0"/>
              <a:t>0151 2552539</a:t>
            </a:r>
            <a:endParaRPr lang="en-GB" sz="900" dirty="0" smtClean="0"/>
          </a:p>
        </p:txBody>
      </p:sp>
      <p:sp>
        <p:nvSpPr>
          <p:cNvPr id="28" name="Rectangle 27"/>
          <p:cNvSpPr/>
          <p:nvPr/>
        </p:nvSpPr>
        <p:spPr>
          <a:xfrm>
            <a:off x="1813404" y="4411081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JOHN CONNELL</a:t>
            </a:r>
          </a:p>
          <a:p>
            <a:pPr algn="ctr"/>
            <a:r>
              <a:rPr lang="en-GB" sz="900" dirty="0" smtClean="0"/>
              <a:t>Contracts Manager</a:t>
            </a:r>
          </a:p>
          <a:p>
            <a:pPr algn="ctr"/>
            <a:r>
              <a:rPr lang="en-GB" sz="900" dirty="0" smtClean="0"/>
              <a:t>0151 255 2533</a:t>
            </a:r>
          </a:p>
          <a:p>
            <a:pPr algn="ctr"/>
            <a:endParaRPr lang="en-GB" sz="9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366883" y="4411081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LYNTON FAIRHURST</a:t>
            </a:r>
          </a:p>
          <a:p>
            <a:pPr algn="ctr"/>
            <a:r>
              <a:rPr lang="en-GB" sz="900" dirty="0" smtClean="0"/>
              <a:t>Waste Facilities Manager</a:t>
            </a:r>
          </a:p>
          <a:p>
            <a:pPr algn="ctr"/>
            <a:r>
              <a:rPr lang="en-GB" sz="900" dirty="0" smtClean="0"/>
              <a:t>0151 255 2529</a:t>
            </a:r>
          </a:p>
          <a:p>
            <a:pPr algn="ctr"/>
            <a:endParaRPr lang="en-GB" sz="900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3175195" y="4406208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JEFF SEARS</a:t>
            </a:r>
          </a:p>
          <a:p>
            <a:pPr algn="ctr"/>
            <a:r>
              <a:rPr lang="en-GB" sz="900" dirty="0" smtClean="0"/>
              <a:t>Contracts Manager</a:t>
            </a:r>
          </a:p>
          <a:p>
            <a:pPr algn="ctr"/>
            <a:r>
              <a:rPr lang="en-GB" sz="900" dirty="0" smtClean="0"/>
              <a:t>0151 255 2534</a:t>
            </a:r>
          </a:p>
          <a:p>
            <a:pPr algn="ctr"/>
            <a:endParaRPr lang="en-GB" sz="9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644008" y="4400882"/>
            <a:ext cx="1296144" cy="86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STUART DONALDSON</a:t>
            </a:r>
          </a:p>
          <a:p>
            <a:pPr algn="ctr"/>
            <a:r>
              <a:rPr lang="en-GB" sz="900" dirty="0" smtClean="0"/>
              <a:t>Strategy Manager</a:t>
            </a:r>
          </a:p>
          <a:p>
            <a:pPr algn="ctr"/>
            <a:r>
              <a:rPr lang="en-GB" sz="900" dirty="0" smtClean="0"/>
              <a:t>0151 255 2570</a:t>
            </a:r>
          </a:p>
          <a:p>
            <a:pPr algn="ctr"/>
            <a:endParaRPr lang="en-GB" sz="900" dirty="0" smtClean="0"/>
          </a:p>
        </p:txBody>
      </p:sp>
      <p:cxnSp>
        <p:nvCxnSpPr>
          <p:cNvPr id="35" name="Elbow Connector 34"/>
          <p:cNvCxnSpPr/>
          <p:nvPr/>
        </p:nvCxnSpPr>
        <p:spPr>
          <a:xfrm>
            <a:off x="4629304" y="1754880"/>
            <a:ext cx="2261656" cy="126175"/>
          </a:xfrm>
          <a:prstGeom prst="bentConnector3">
            <a:avLst>
              <a:gd name="adj1" fmla="val 1002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5" idx="0"/>
            <a:endCxn id="23" idx="2"/>
          </p:cNvCxnSpPr>
          <p:nvPr/>
        </p:nvCxnSpPr>
        <p:spPr>
          <a:xfrm rot="5400000" flipH="1" flipV="1">
            <a:off x="3365705" y="617456"/>
            <a:ext cx="252351" cy="22748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endCxn id="31" idx="0"/>
          </p:cNvCxnSpPr>
          <p:nvPr/>
        </p:nvCxnSpPr>
        <p:spPr>
          <a:xfrm rot="16200000" flipH="1">
            <a:off x="3637691" y="2746493"/>
            <a:ext cx="2646002" cy="66277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6" idx="0"/>
          </p:cNvCxnSpPr>
          <p:nvPr/>
        </p:nvCxnSpPr>
        <p:spPr>
          <a:xfrm>
            <a:off x="6890960" y="2457119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27" idx="0"/>
          </p:cNvCxnSpPr>
          <p:nvPr/>
        </p:nvCxnSpPr>
        <p:spPr>
          <a:xfrm flipH="1">
            <a:off x="6870766" y="3537239"/>
            <a:ext cx="20194" cy="839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067944" y="76470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179" y="5805264"/>
            <a:ext cx="1296144" cy="5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EXECUTIVE MANAGEMENT TEAM</a:t>
            </a:r>
            <a:endParaRPr lang="en-GB" sz="1050" dirty="0"/>
          </a:p>
        </p:txBody>
      </p:sp>
      <p:sp>
        <p:nvSpPr>
          <p:cNvPr id="67" name="Rectangle 66"/>
          <p:cNvSpPr/>
          <p:nvPr/>
        </p:nvSpPr>
        <p:spPr>
          <a:xfrm>
            <a:off x="1778013" y="5805264"/>
            <a:ext cx="1296144" cy="5759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MANAGEMENT TEAM</a:t>
            </a:r>
            <a:endParaRPr lang="en-GB" sz="1050" dirty="0"/>
          </a:p>
        </p:txBody>
      </p:sp>
      <p:cxnSp>
        <p:nvCxnSpPr>
          <p:cNvPr id="75" name="Straight Connector 74"/>
          <p:cNvCxnSpPr>
            <a:stCxn id="25" idx="2"/>
          </p:cNvCxnSpPr>
          <p:nvPr/>
        </p:nvCxnSpPr>
        <p:spPr>
          <a:xfrm flipH="1">
            <a:off x="2348106" y="2745055"/>
            <a:ext cx="6350" cy="1666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25" idx="2"/>
            <a:endCxn id="30" idx="0"/>
          </p:cNvCxnSpPr>
          <p:nvPr/>
        </p:nvCxnSpPr>
        <p:spPr>
          <a:xfrm rot="16200000" flipH="1">
            <a:off x="2258285" y="2841225"/>
            <a:ext cx="1661153" cy="14688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75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Merseytravel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Graeme</dc:creator>
  <cp:lastModifiedBy>Pocock, Paula</cp:lastModifiedBy>
  <cp:revision>8</cp:revision>
  <dcterms:created xsi:type="dcterms:W3CDTF">2014-09-26T14:28:36Z</dcterms:created>
  <dcterms:modified xsi:type="dcterms:W3CDTF">2015-04-22T09:56:57Z</dcterms:modified>
</cp:coreProperties>
</file>